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57" r:id="rId4"/>
    <p:sldId id="258" r:id="rId5"/>
    <p:sldId id="259" r:id="rId6"/>
    <p:sldId id="284" r:id="rId7"/>
    <p:sldId id="260" r:id="rId8"/>
    <p:sldId id="261" r:id="rId9"/>
    <p:sldId id="262" r:id="rId10"/>
    <p:sldId id="263" r:id="rId11"/>
    <p:sldId id="264" r:id="rId12"/>
    <p:sldId id="288" r:id="rId13"/>
    <p:sldId id="265" r:id="rId14"/>
    <p:sldId id="285" r:id="rId15"/>
    <p:sldId id="266" r:id="rId16"/>
    <p:sldId id="267" r:id="rId17"/>
    <p:sldId id="268" r:id="rId18"/>
    <p:sldId id="269" r:id="rId19"/>
    <p:sldId id="289" r:id="rId20"/>
    <p:sldId id="270" r:id="rId21"/>
    <p:sldId id="272" r:id="rId22"/>
    <p:sldId id="276" r:id="rId23"/>
    <p:sldId id="273" r:id="rId24"/>
    <p:sldId id="275" r:id="rId25"/>
    <p:sldId id="278" r:id="rId26"/>
    <p:sldId id="279" r:id="rId27"/>
    <p:sldId id="280" r:id="rId28"/>
    <p:sldId id="286" r:id="rId29"/>
    <p:sldId id="282" r:id="rId30"/>
    <p:sldId id="281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11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453C0-AB9F-4021-A75F-AB3520571B85}" type="datetimeFigureOut">
              <a:rPr lang="fr-FR" smtClean="0"/>
              <a:t>01/12/2019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0CB3B-4E5A-4C9F-B0B7-EB9AE36AB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10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903A-0878-4E33-A618-C0CC92B900F4}" type="datetime1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321A4-3CAE-4956-A90E-8BF28F71A165}" type="datetime1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7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F80C-E8FA-4017-BFF7-977A91EEDE3C}" type="datetime1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12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2E1D-9C90-40B5-80EF-6564EED413C4}" type="datetime1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76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C06FA-4A26-4ABB-B81D-E50148BDA55D}" type="datetime1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22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84C9-AB5D-405C-8F56-B04D1193FA0A}" type="datetime1">
              <a:rPr lang="fr-FR" smtClean="0"/>
              <a:t>01/12/2019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3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BB96-29B0-4E90-91B4-A06B504CD6AD}" type="datetime1">
              <a:rPr lang="fr-FR" smtClean="0"/>
              <a:t>01/12/2019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25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FA0-A155-4356-BA61-ADB0D3E8F8F5}" type="datetime1">
              <a:rPr lang="fr-FR" smtClean="0"/>
              <a:t>01/12/2019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99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30F9-0B98-4E5C-A892-A480BEF2D6C0}" type="datetime1">
              <a:rPr lang="fr-FR" smtClean="0"/>
              <a:t>01/12/2019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8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B731-B64D-4F74-B4A4-0B843ED2FD9A}" type="datetime1">
              <a:rPr lang="fr-FR" smtClean="0"/>
              <a:t>01/12/2019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60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982F-66DB-41A4-8470-814C306D3754}" type="datetime1">
              <a:rPr lang="fr-FR" smtClean="0"/>
              <a:t>01/12/2019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71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72936-2BE2-477C-BBC2-88654BD70E27}" type="datetime1">
              <a:rPr lang="fr-FR" smtClean="0"/>
              <a:t>01/12/2019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1CD9C-5A81-4334-83E8-3E4064312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75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906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Départ du groupe de </a:t>
            </a:r>
            <a:br>
              <a:rPr lang="fr-FR" dirty="0" smtClean="0"/>
            </a:br>
            <a:r>
              <a:rPr lang="fr-FR" dirty="0" smtClean="0"/>
              <a:t>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pour restauration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3100" dirty="0" smtClean="0"/>
              <a:t>29 et 30 août 2019</a:t>
            </a:r>
            <a:endParaRPr lang="fr-FR" sz="3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2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9" y="874110"/>
            <a:ext cx="8609574" cy="483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34436" y="5902877"/>
            <a:ext cx="827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Le châssis vu de près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1" y="846429"/>
            <a:ext cx="3209235" cy="571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86601" y="6021288"/>
            <a:ext cx="485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La sculpture est placée en attente et protégée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3588" y="177281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Deuxième jour</a:t>
            </a:r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504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0" y="908720"/>
            <a:ext cx="8528965" cy="47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34436" y="5902877"/>
            <a:ext cx="827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Le camion-grue s’installe face à l’escalier Saltet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8674" name="Picture 2" descr="S:\DPAJ\DPAJ-SDJ\02_Jardins\2_20_Patrimoine\03_Rest Cons préventive\5-RAPPORTS et PHOTOS après restauration hors Maillol\Départ Landowski\Départ Landowski 30 août 2019\20190830_133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30315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79912" y="6089350"/>
            <a:ext cx="492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Rotation et dépliage du bras de grue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992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0" y="692695"/>
            <a:ext cx="3378921" cy="600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23927" y="6053335"/>
            <a:ext cx="478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Mise en tension des câbles et équilibrage de la sculpture sur son châssis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312368" cy="588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25319" y="6139189"/>
            <a:ext cx="478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La sculpture en l’air…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54767"/>
            <a:ext cx="3888432" cy="691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8699"/>
            <a:ext cx="3312368" cy="588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25319" y="6139189"/>
            <a:ext cx="478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…passe au-dessus des arbres…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19</a:t>
            </a:fld>
            <a:endParaRPr lang="fr-FR"/>
          </a:p>
        </p:txBody>
      </p:sp>
      <p:pic>
        <p:nvPicPr>
          <p:cNvPr id="1026" name="Picture 2" descr="S:\DPAJ\DPAJ-SDJ\02_Jardins\2_20_Patrimoine\03_Rest Cons préventive\5-RAPPORTS et PHOTOS après restauration hors Maillol\Départ Landowski\Départ Landowski Amarger\IMG_3091 - c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19" y="260648"/>
            <a:ext cx="6972762" cy="52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69193" y="5661248"/>
            <a:ext cx="6989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L’opération permet de découvrir le dessous de la terrasse : on constate l’assemblage curieux des personnages et l’état très dégradé du métal et des systèmes de fixation des éléments.  </a:t>
            </a:r>
            <a:endParaRPr lang="fr-FR" dirty="0">
              <a:solidFill>
                <a:srgbClr val="396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3588" y="177281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Premier jour</a:t>
            </a:r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97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1" y="939113"/>
            <a:ext cx="807176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8511" y="5830054"/>
            <a:ext cx="807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9615A"/>
                </a:solidFill>
              </a:rPr>
              <a:t>L</a:t>
            </a:r>
            <a:r>
              <a:rPr lang="fr-FR" dirty="0" smtClean="0">
                <a:solidFill>
                  <a:srgbClr val="39615A"/>
                </a:solidFill>
              </a:rPr>
              <a:t>e même passage des arbres, photographié par Floriane Guihaire, jardinière en chef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4" y="764704"/>
            <a:ext cx="3240532" cy="576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25318" y="6124420"/>
            <a:ext cx="503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… pour atterrir en douceur sur le deuxième camion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5431"/>
            <a:ext cx="3384376" cy="60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25319" y="6139189"/>
            <a:ext cx="478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Atterrissage en douceur sur le deuxième camion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1998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8511" y="5830054"/>
            <a:ext cx="807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Réglage du placement sur le camion ; derrière le bâton du berger, la conservatrice, Emmanuelle Héran, soulagée…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5" y="770707"/>
            <a:ext cx="8090169" cy="455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0105" y="5460722"/>
            <a:ext cx="807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Autre point de vue ; sur la pelouse, Floriane en photographe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0728"/>
            <a:ext cx="832092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8511" y="5830054"/>
            <a:ext cx="807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Départ de l’œuvre, bien arrimée, sur son camion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3"/>
            <a:ext cx="806489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8511" y="5830054"/>
            <a:ext cx="807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Un peu d’attente, le temps que le matériel soit chargé sur même camion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1887"/>
            <a:ext cx="3240360" cy="576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51919" y="6199386"/>
            <a:ext cx="503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Au revoir !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3588" y="177281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Les héros du jour</a:t>
            </a:r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852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2848"/>
            <a:ext cx="8203190" cy="461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5589240"/>
            <a:ext cx="8203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Philippe </a:t>
            </a:r>
            <a:r>
              <a:rPr lang="fr-FR" dirty="0" smtClean="0"/>
              <a:t>PAGNON                          Hugo ANINAT</a:t>
            </a:r>
            <a:br>
              <a:rPr lang="fr-FR" dirty="0" smtClean="0"/>
            </a:br>
            <a:r>
              <a:rPr lang="fr-FR" dirty="0" smtClean="0"/>
              <a:t>Rachid BOUCHIKHI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(Fonderie de Coubertin et Transports Trouvé)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8" y="786652"/>
            <a:ext cx="8227690" cy="4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0548" y="5589240"/>
            <a:ext cx="822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Montage des portiques et des poulies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707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5602" name="Picture 2" descr="C:\Users\emmanuelle.heran\Desktop\20190830_135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3"/>
            <a:ext cx="8208912" cy="46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5589240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                Hugo ANINAT                                                         Philippe PAGNON</a:t>
            </a:r>
            <a:br>
              <a:rPr lang="fr-FR" dirty="0" smtClean="0"/>
            </a:br>
            <a:r>
              <a:rPr lang="fr-FR" dirty="0" smtClean="0"/>
              <a:t>Rachid BOUCHIKHI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                (Fonderie de Coubertin et Transports Trouvé)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7" y="627874"/>
            <a:ext cx="3319975" cy="59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60665" y="5786335"/>
            <a:ext cx="492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Insertion de planches pour soulever l’œuvre : l’ondulation de la base est très visible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94" y="620687"/>
            <a:ext cx="3347617" cy="595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60665" y="6155667"/>
            <a:ext cx="492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Placement du châssis à roulettes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9636"/>
            <a:ext cx="3384376" cy="602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60665" y="5661248"/>
            <a:ext cx="4924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Descente progressive : la manœuvre en bascule arrière permet de compenser le poids important du personnage avant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8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0" y="689785"/>
            <a:ext cx="3374130" cy="600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71297" y="5967088"/>
            <a:ext cx="492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Descente presque terminée ; à gauche, Antoine Amarger, le restaurateur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3" y="908720"/>
            <a:ext cx="8280920" cy="465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29725" y="5733256"/>
            <a:ext cx="827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Installation de rails pour les roues du châssis, en raison du terrain irrégulier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913" y="18864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Départ du groupe de Landowski, </a:t>
            </a:r>
            <a:r>
              <a:rPr lang="fr-FR" i="1" dirty="0" smtClean="0"/>
              <a:t>Les Fils de Caïn</a:t>
            </a:r>
            <a:r>
              <a:rPr lang="fr-FR" dirty="0" smtClean="0"/>
              <a:t>, pour restauration – 29 et 30 août 2019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8" y="908720"/>
            <a:ext cx="8482955" cy="476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34436" y="5902877"/>
            <a:ext cx="827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9615A"/>
                </a:solidFill>
              </a:rPr>
              <a:t>Le châssis roule dans les rails, les portiques ayant été poussés sur le côté</a:t>
            </a:r>
            <a:endParaRPr lang="fr-FR" dirty="0">
              <a:solidFill>
                <a:srgbClr val="39615A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D9C-5A81-4334-83E8-3E4064312F0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785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761</Words>
  <Application>Microsoft Office PowerPoint</Application>
  <PresentationFormat>Affichage à l'écran (4:3)</PresentationFormat>
  <Paragraphs>83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Thème Office</vt:lpstr>
      <vt:lpstr>Départ du groupe de  Landowski, Les Fils de Caïn,  pour restauration  29 et 30 août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Musée du Louvre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Départ du groupe de  Landowski, Les Fils de Caïn,  pour restauration  29 et 30 août 2019</dc:title>
  <dc:creator>emmanuelle.heran</dc:creator>
  <cp:lastModifiedBy>caillet elisabeth</cp:lastModifiedBy>
  <cp:revision>7</cp:revision>
  <dcterms:created xsi:type="dcterms:W3CDTF">2019-08-30T14:41:13Z</dcterms:created>
  <dcterms:modified xsi:type="dcterms:W3CDTF">2019-12-01T11:45:27Z</dcterms:modified>
</cp:coreProperties>
</file>